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7" r:id="rId10"/>
    <p:sldId id="265" r:id="rId11"/>
    <p:sldId id="266" r:id="rId12"/>
    <p:sldId id="268" r:id="rId13"/>
    <p:sldId id="270" r:id="rId14"/>
    <p:sldId id="269" r:id="rId15"/>
    <p:sldId id="261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EBA822-FAC7-9F21-FF12-060E70F346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5A71B32-D875-6FA9-ABDE-6829A9F6EE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0D4C584-0B85-BC26-E16B-06E39C6ED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7CFB6-AC17-483C-BB36-23AD88C4EF88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E89ED7B-9C02-32D5-A895-E52CF9650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6812B5B-5C6C-E39A-AAD4-7B04BC782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EAE87-2686-4B6E-B907-315E81076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8320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9517E0-41C6-86A9-3262-A3B5095B4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953020E-A3D7-4370-E2F4-2A9C384EB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1CBA95D-D30E-DA05-246D-FF5D27167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7CFB6-AC17-483C-BB36-23AD88C4EF88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99CE6BA-BEA7-E8B1-C4AD-F6AC1AEE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00B3F05-93D8-23DF-2718-FC62DD017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EAE87-2686-4B6E-B907-315E81076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540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60148CE-0BDB-037E-6DFF-57872E3A30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28D933B-D9DC-6D04-690A-1B2BAAFD89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ABD42FF-E2CD-479F-EC9B-58E93B15C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7CFB6-AC17-483C-BB36-23AD88C4EF88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4F3B3AE-9318-F8BD-0413-9FFE4F049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CB87633-563C-CD4F-3814-7925AB504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EAE87-2686-4B6E-B907-315E81076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0194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458300-E235-FB14-8D4C-64B030774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491F80C-3B01-5762-987D-3C3D5BF2D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A82FC85-748E-3887-C2D4-D7D3989DA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7CFB6-AC17-483C-BB36-23AD88C4EF88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9F4A1C7-69E0-E9D2-1672-80E51DB4C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1EDF38E-6A67-CB48-8625-7796036ED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EAE87-2686-4B6E-B907-315E81076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5891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1DF80B-82E6-CD3D-BE19-FB1C91D6D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5640CD2-91DD-84EC-A842-2D1597E6B7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DAC4DD9-56D3-38C6-0A7B-7C0ED1881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7CFB6-AC17-483C-BB36-23AD88C4EF88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9C2C7CE-4342-7233-D731-ADD2D409C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26BF74F-B1A5-7149-BEEE-8A2E1F081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EAE87-2686-4B6E-B907-315E81076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3275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055199-839C-A61E-3CA6-0D3257327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91C6ED3-900D-3678-4833-440780D76C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0D1E87D-43C4-BE1C-CC17-A934016157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A18EBC6-32B2-16EC-36AD-412A3E5F9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7CFB6-AC17-483C-BB36-23AD88C4EF88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43F7A39-DCC7-4D10-0077-4E887D02C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25BF04A-1E47-2535-AE4A-2205E21DD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EAE87-2686-4B6E-B907-315E81076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0400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C4FDC5-7921-09F5-59F3-6B310B98F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0C9A4A1-5FBC-EBE7-88FC-8D914B93F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7DCDD35-8850-581C-B20A-87BDAAE2B8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4E0AE3C-3222-201C-6932-1618B7424B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BF367CD-7EA7-B8DE-9A2F-46D0203376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C265E1F-3CB6-7C82-B087-21BF2B3C7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7CFB6-AC17-483C-BB36-23AD88C4EF88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D0E5DB1-5475-FD8D-6C75-4DB66DF26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BA78731-169A-6628-D60F-BB7C34AE8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EAE87-2686-4B6E-B907-315E81076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1894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63A5C0-4FFC-FC5B-63C2-3AF915E75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AACD99D-8A46-D5EC-3557-925FABF98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7CFB6-AC17-483C-BB36-23AD88C4EF88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EECD332-644A-ADE9-0BF6-A19F2AED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4DE3026-1F29-0A07-51DE-4999B1F05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EAE87-2686-4B6E-B907-315E81076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3183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A78EC15-D2D0-4BCB-A9B6-CF90CF6F1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7CFB6-AC17-483C-BB36-23AD88C4EF88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0B06A23B-F5D0-5060-5B20-0923AF829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FC6B70B-5817-EEFA-6984-2B8494934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EAE87-2686-4B6E-B907-315E81076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1165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74926E-8D03-6A72-9D5D-E979367B5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FDB951-0AA2-9080-1932-A0F53F085D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B4313F1-E19B-0E60-94ED-D45B3CBB4F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7CA34BF-0E3F-A0DC-03C0-FD8479A95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7CFB6-AC17-483C-BB36-23AD88C4EF88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521166A-1E73-5579-6204-A1DB14F18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697B7F8-FABE-A87D-6A56-0DC28F219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EAE87-2686-4B6E-B907-315E81076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8332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47CCC5-532D-9CEE-F12B-18CF60191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90FB5EF-7E8F-7E2C-4B94-D5EFC855A5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869829C-DDBB-5333-B013-10B8D276D4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44B44B4-DE3C-15E0-B6B0-F7E7D31E8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7CFB6-AC17-483C-BB36-23AD88C4EF88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A672301-75F7-C3D7-953C-F3399478F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F6A88D4-0F63-F889-6E3C-E27EBD5D8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EAE87-2686-4B6E-B907-315E81076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0855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C7FA6DC-D636-CA4B-5F29-7D78A6298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07143AC-ADDC-8B9B-EC7E-EEBA3CE2DF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6D3A672-496B-EE4B-816E-67470A4B59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07CFB6-AC17-483C-BB36-23AD88C4EF88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B7688D9-ECFE-6E8D-CD83-2A29195F7E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EE0C6E3-345F-C888-3D60-A9030C1456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EAE87-2686-4B6E-B907-315E81076C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7209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FE0FDE-AAE4-07DB-6EAF-CE2361DB00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乒乓球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50FA0B1-6DD8-AF38-BC13-F26E9831C2F7}"/>
              </a:ext>
            </a:extLst>
          </p:cNvPr>
          <p:cNvSpPr txBox="1"/>
          <p:nvPr/>
        </p:nvSpPr>
        <p:spPr>
          <a:xfrm>
            <a:off x="5153273" y="4034119"/>
            <a:ext cx="20714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/>
              <a:t>學號</a:t>
            </a:r>
            <a:r>
              <a:rPr lang="en-US" altLang="zh-TW" sz="2000" dirty="0"/>
              <a:t>:C109112153</a:t>
            </a:r>
          </a:p>
          <a:p>
            <a:r>
              <a:rPr lang="zh-TW" altLang="en-US" sz="2000" dirty="0"/>
              <a:t>姓名</a:t>
            </a:r>
            <a:r>
              <a:rPr lang="en-US" altLang="zh-TW" sz="2000" dirty="0"/>
              <a:t>:</a:t>
            </a:r>
            <a:r>
              <a:rPr lang="zh-TW" altLang="en-US" sz="2000" dirty="0"/>
              <a:t>高英棋</a:t>
            </a:r>
          </a:p>
        </p:txBody>
      </p:sp>
    </p:spTree>
    <p:extLst>
      <p:ext uri="{BB962C8B-B14F-4D97-AF65-F5344CB8AC3E}">
        <p14:creationId xmlns:p14="http://schemas.microsoft.com/office/powerpoint/2010/main" val="1572841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13E1FB-75F7-90F2-5C2C-4564F7760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左漏接、太早按</a:t>
            </a:r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49423F48-C41F-417C-3311-541FD7888B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2960" y="1690688"/>
            <a:ext cx="6226080" cy="4458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511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74F549-72EB-D620-A0E6-CC175573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右漏接、太早按</a:t>
            </a:r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CE746D22-8500-A41A-824D-F9264BB4CD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587" y="1825625"/>
            <a:ext cx="6336825" cy="4351338"/>
          </a:xfrm>
        </p:spPr>
      </p:pic>
    </p:spTree>
    <p:extLst>
      <p:ext uri="{BB962C8B-B14F-4D97-AF65-F5344CB8AC3E}">
        <p14:creationId xmlns:p14="http://schemas.microsoft.com/office/powerpoint/2010/main" val="36708351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306696-BCB4-6576-D4BA-CE7EA8FB6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輸家發球</a:t>
            </a:r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F078AE0D-7755-1842-D40C-0B6A13E0B4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824" y="1977929"/>
            <a:ext cx="7487834" cy="3562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88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221A4C-D43D-CA7F-DBAD-53223617A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贏的加一分</a:t>
            </a:r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96364110-9B21-93A9-2EFB-F528D72884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384" y="1803098"/>
            <a:ext cx="10185231" cy="4014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747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1A46B8-AC10-0ABE-DB05-71CE437B6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獲勝者</a:t>
            </a:r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7C1A76A8-B3EC-F7A4-C9C3-720BB75639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974" y="1833920"/>
            <a:ext cx="6898052" cy="3939349"/>
          </a:xfrm>
        </p:spPr>
      </p:pic>
    </p:spTree>
    <p:extLst>
      <p:ext uri="{BB962C8B-B14F-4D97-AF65-F5344CB8AC3E}">
        <p14:creationId xmlns:p14="http://schemas.microsoft.com/office/powerpoint/2010/main" val="6038008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7757DB-EC01-4F0A-5B2D-DB160C57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14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/>
              <a:t>驗收</a:t>
            </a:r>
          </a:p>
        </p:txBody>
      </p:sp>
      <p:pic>
        <p:nvPicPr>
          <p:cNvPr id="4" name="689761940.509155">
            <a:hlinkClick r:id="" action="ppaction://media"/>
            <a:extLst>
              <a:ext uri="{FF2B5EF4-FFF2-40B4-BE49-F238E27FC236}">
                <a16:creationId xmlns:a16="http://schemas.microsoft.com/office/drawing/2014/main" id="{59B38952-83E6-B6C8-3B3A-E22267BD39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41694" y="1755124"/>
            <a:ext cx="3917576" cy="417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374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C09A82-B171-1527-AAE2-29E1123F9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9973"/>
            <a:ext cx="12191999" cy="818216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/>
              <a:t>需求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4A1392F-5EC2-B519-C2ED-B70AC8C681EB}"/>
              </a:ext>
            </a:extLst>
          </p:cNvPr>
          <p:cNvSpPr txBox="1"/>
          <p:nvPr/>
        </p:nvSpPr>
        <p:spPr>
          <a:xfrm>
            <a:off x="1937326" y="1331649"/>
            <a:ext cx="9220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/>
              <a:t>LED:</a:t>
            </a:r>
            <a:endParaRPr lang="zh-TW" altLang="en-US" sz="3200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68A817D-386F-BA6D-30F1-0696E84C772D}"/>
              </a:ext>
            </a:extLst>
          </p:cNvPr>
          <p:cNvSpPr txBox="1"/>
          <p:nvPr/>
        </p:nvSpPr>
        <p:spPr>
          <a:xfrm>
            <a:off x="1840346" y="2514908"/>
            <a:ext cx="11160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/>
              <a:t>按鈕</a:t>
            </a:r>
            <a:r>
              <a:rPr lang="en-US" altLang="zh-TW" sz="3200" dirty="0"/>
              <a:t>:</a:t>
            </a:r>
            <a:endParaRPr lang="zh-TW" altLang="en-US" sz="3200" dirty="0"/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A3B5D777-3813-5CDD-13B2-D079FE482A3A}"/>
              </a:ext>
            </a:extLst>
          </p:cNvPr>
          <p:cNvGrpSpPr/>
          <p:nvPr/>
        </p:nvGrpSpPr>
        <p:grpSpPr>
          <a:xfrm>
            <a:off x="3429000" y="1472510"/>
            <a:ext cx="3576917" cy="295835"/>
            <a:chOff x="4150659" y="1443318"/>
            <a:chExt cx="3576917" cy="295835"/>
          </a:xfrm>
        </p:grpSpPr>
        <p:sp>
          <p:nvSpPr>
            <p:cNvPr id="6" name="橢圓 5">
              <a:extLst>
                <a:ext uri="{FF2B5EF4-FFF2-40B4-BE49-F238E27FC236}">
                  <a16:creationId xmlns:a16="http://schemas.microsoft.com/office/drawing/2014/main" id="{703D83EF-B768-A847-4D2F-F8BC6D4C7187}"/>
                </a:ext>
              </a:extLst>
            </p:cNvPr>
            <p:cNvSpPr/>
            <p:nvPr/>
          </p:nvSpPr>
          <p:spPr>
            <a:xfrm>
              <a:off x="4150659" y="1443318"/>
              <a:ext cx="313765" cy="28687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橢圓 6">
              <a:extLst>
                <a:ext uri="{FF2B5EF4-FFF2-40B4-BE49-F238E27FC236}">
                  <a16:creationId xmlns:a16="http://schemas.microsoft.com/office/drawing/2014/main" id="{11B3FA80-07AF-8EEF-2D21-2E3F3A859CE6}"/>
                </a:ext>
              </a:extLst>
            </p:cNvPr>
            <p:cNvSpPr/>
            <p:nvPr/>
          </p:nvSpPr>
          <p:spPr>
            <a:xfrm>
              <a:off x="4616824" y="1443318"/>
              <a:ext cx="313765" cy="28687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solidFill>
                  <a:srgbClr val="FF0000"/>
                </a:solidFill>
              </a:endParaRPr>
            </a:p>
          </p:txBody>
        </p:sp>
        <p:sp>
          <p:nvSpPr>
            <p:cNvPr id="8" name="橢圓 7">
              <a:extLst>
                <a:ext uri="{FF2B5EF4-FFF2-40B4-BE49-F238E27FC236}">
                  <a16:creationId xmlns:a16="http://schemas.microsoft.com/office/drawing/2014/main" id="{2BD5010F-B925-2738-A2B8-75D6C79B73EA}"/>
                </a:ext>
              </a:extLst>
            </p:cNvPr>
            <p:cNvSpPr/>
            <p:nvPr/>
          </p:nvSpPr>
          <p:spPr>
            <a:xfrm>
              <a:off x="5082989" y="1452283"/>
              <a:ext cx="313765" cy="28687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橢圓 8">
              <a:extLst>
                <a:ext uri="{FF2B5EF4-FFF2-40B4-BE49-F238E27FC236}">
                  <a16:creationId xmlns:a16="http://schemas.microsoft.com/office/drawing/2014/main" id="{9BCEA611-5106-E238-8B70-A8EE3CE79682}"/>
                </a:ext>
              </a:extLst>
            </p:cNvPr>
            <p:cNvSpPr/>
            <p:nvPr/>
          </p:nvSpPr>
          <p:spPr>
            <a:xfrm>
              <a:off x="5549154" y="1451410"/>
              <a:ext cx="313765" cy="28687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橢圓 9">
              <a:extLst>
                <a:ext uri="{FF2B5EF4-FFF2-40B4-BE49-F238E27FC236}">
                  <a16:creationId xmlns:a16="http://schemas.microsoft.com/office/drawing/2014/main" id="{F43B8043-2614-22E4-CA51-E4B4EA564F46}"/>
                </a:ext>
              </a:extLst>
            </p:cNvPr>
            <p:cNvSpPr/>
            <p:nvPr/>
          </p:nvSpPr>
          <p:spPr>
            <a:xfrm>
              <a:off x="6015318" y="1443318"/>
              <a:ext cx="313765" cy="28687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橢圓 10">
              <a:extLst>
                <a:ext uri="{FF2B5EF4-FFF2-40B4-BE49-F238E27FC236}">
                  <a16:creationId xmlns:a16="http://schemas.microsoft.com/office/drawing/2014/main" id="{2B2D7318-7474-A603-9C9A-32AF3D65075E}"/>
                </a:ext>
              </a:extLst>
            </p:cNvPr>
            <p:cNvSpPr/>
            <p:nvPr/>
          </p:nvSpPr>
          <p:spPr>
            <a:xfrm>
              <a:off x="6481483" y="1443318"/>
              <a:ext cx="313765" cy="28687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橢圓 11">
              <a:extLst>
                <a:ext uri="{FF2B5EF4-FFF2-40B4-BE49-F238E27FC236}">
                  <a16:creationId xmlns:a16="http://schemas.microsoft.com/office/drawing/2014/main" id="{67ACA7D5-75F8-7795-F452-2FD6821CAA80}"/>
                </a:ext>
              </a:extLst>
            </p:cNvPr>
            <p:cNvSpPr/>
            <p:nvPr/>
          </p:nvSpPr>
          <p:spPr>
            <a:xfrm>
              <a:off x="6947647" y="1443318"/>
              <a:ext cx="313765" cy="28687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橢圓 12">
              <a:extLst>
                <a:ext uri="{FF2B5EF4-FFF2-40B4-BE49-F238E27FC236}">
                  <a16:creationId xmlns:a16="http://schemas.microsoft.com/office/drawing/2014/main" id="{6D99BA61-7282-DE3B-44A3-581900163D10}"/>
                </a:ext>
              </a:extLst>
            </p:cNvPr>
            <p:cNvSpPr/>
            <p:nvPr/>
          </p:nvSpPr>
          <p:spPr>
            <a:xfrm>
              <a:off x="7413811" y="1443318"/>
              <a:ext cx="313765" cy="28687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71CEB92F-4982-ABCF-95D3-6139BE00CC09}"/>
              </a:ext>
            </a:extLst>
          </p:cNvPr>
          <p:cNvSpPr/>
          <p:nvPr/>
        </p:nvSpPr>
        <p:spPr>
          <a:xfrm>
            <a:off x="3357697" y="2651448"/>
            <a:ext cx="1246095" cy="4482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/>
              <a:t>左</a:t>
            </a:r>
            <a:r>
              <a:rPr lang="en-US" altLang="zh-TW" dirty="0"/>
              <a:t>PLAYER</a:t>
            </a:r>
            <a:endParaRPr lang="zh-TW" altLang="en-US" dirty="0"/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43AF729E-97EE-25F7-B0B1-F0C80049CF73}"/>
              </a:ext>
            </a:extLst>
          </p:cNvPr>
          <p:cNvSpPr/>
          <p:nvPr/>
        </p:nvSpPr>
        <p:spPr>
          <a:xfrm>
            <a:off x="5217459" y="2651448"/>
            <a:ext cx="1246095" cy="4482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右</a:t>
            </a:r>
            <a:r>
              <a:rPr lang="en-US" altLang="zh-TW" dirty="0"/>
              <a:t>PLAYER</a:t>
            </a:r>
            <a:endParaRPr lang="zh-TW" altLang="en-US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C29B58BE-5036-1179-BA5A-4DD468C60F55}"/>
              </a:ext>
            </a:extLst>
          </p:cNvPr>
          <p:cNvSpPr txBox="1"/>
          <p:nvPr/>
        </p:nvSpPr>
        <p:spPr>
          <a:xfrm>
            <a:off x="1840347" y="3893096"/>
            <a:ext cx="11160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/>
              <a:t>規則</a:t>
            </a:r>
            <a:r>
              <a:rPr lang="en-US" altLang="zh-TW" sz="3200" dirty="0"/>
              <a:t>:</a:t>
            </a:r>
            <a:endParaRPr lang="zh-TW" altLang="en-US" sz="3200" dirty="0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E7306391-7F76-1403-4CAE-526F97530627}"/>
              </a:ext>
            </a:extLst>
          </p:cNvPr>
          <p:cNvSpPr txBox="1"/>
          <p:nvPr/>
        </p:nvSpPr>
        <p:spPr>
          <a:xfrm>
            <a:off x="2992158" y="3893096"/>
            <a:ext cx="891301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/>
              <a:t>1.</a:t>
            </a:r>
            <a:r>
              <a:rPr lang="zh-TW" altLang="en-US" sz="3200" dirty="0"/>
              <a:t>球到任何一方的終點位置須按按鈕將球擊回</a:t>
            </a:r>
            <a:endParaRPr lang="en-US" altLang="zh-TW" sz="3200" dirty="0"/>
          </a:p>
          <a:p>
            <a:r>
              <a:rPr lang="en-US" altLang="zh-TW" sz="3200" dirty="0"/>
              <a:t>2.</a:t>
            </a:r>
            <a:r>
              <a:rPr lang="zh-TW" altLang="en-US" sz="3200" dirty="0"/>
              <a:t>太早按或太晚按，對方將獲的</a:t>
            </a:r>
            <a:r>
              <a:rPr lang="en-US" altLang="zh-TW" sz="3200" dirty="0"/>
              <a:t>1</a:t>
            </a:r>
            <a:r>
              <a:rPr lang="zh-TW" altLang="en-US" sz="3200" dirty="0"/>
              <a:t>分，輸家的發球</a:t>
            </a:r>
            <a:endParaRPr lang="en-US" altLang="zh-TW" sz="3200" dirty="0"/>
          </a:p>
          <a:p>
            <a:r>
              <a:rPr lang="en-US" altLang="zh-TW" sz="3200" dirty="0"/>
              <a:t>3.</a:t>
            </a:r>
            <a:r>
              <a:rPr lang="zh-TW" altLang="en-US" sz="3200" dirty="0"/>
              <a:t>獲得</a:t>
            </a:r>
            <a:r>
              <a:rPr lang="en-US" altLang="zh-TW" sz="3200" dirty="0"/>
              <a:t>9</a:t>
            </a:r>
            <a:r>
              <a:rPr lang="zh-TW" altLang="en-US" sz="3200" dirty="0"/>
              <a:t>分者贏得勝利，贏方方向</a:t>
            </a:r>
            <a:r>
              <a:rPr lang="en-US" altLang="zh-TW" sz="3200" dirty="0"/>
              <a:t>4</a:t>
            </a:r>
            <a:r>
              <a:rPr lang="zh-TW" altLang="en-US" sz="3200" dirty="0"/>
              <a:t>顆</a:t>
            </a:r>
            <a:r>
              <a:rPr lang="en-US" altLang="zh-TW" sz="3200" dirty="0"/>
              <a:t>LED</a:t>
            </a:r>
            <a:r>
              <a:rPr lang="zh-TW" altLang="en-US" sz="3200" dirty="0"/>
              <a:t>發光</a:t>
            </a:r>
          </a:p>
        </p:txBody>
      </p:sp>
    </p:spTree>
    <p:extLst>
      <p:ext uri="{BB962C8B-B14F-4D97-AF65-F5344CB8AC3E}">
        <p14:creationId xmlns:p14="http://schemas.microsoft.com/office/powerpoint/2010/main" val="3080131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73A197A-22CC-3924-E02D-307F16853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21235"/>
            <a:ext cx="12192000" cy="540310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dirty="0"/>
              <a:t>分析</a:t>
            </a:r>
          </a:p>
        </p:txBody>
      </p:sp>
      <p:grpSp>
        <p:nvGrpSpPr>
          <p:cNvPr id="45" name="群組 44">
            <a:extLst>
              <a:ext uri="{FF2B5EF4-FFF2-40B4-BE49-F238E27FC236}">
                <a16:creationId xmlns:a16="http://schemas.microsoft.com/office/drawing/2014/main" id="{66587137-2785-A4B9-448D-611B5EF38171}"/>
              </a:ext>
            </a:extLst>
          </p:cNvPr>
          <p:cNvGrpSpPr/>
          <p:nvPr/>
        </p:nvGrpSpPr>
        <p:grpSpPr>
          <a:xfrm>
            <a:off x="1072964" y="1505138"/>
            <a:ext cx="10046071" cy="2909048"/>
            <a:chOff x="1380566" y="1289985"/>
            <a:chExt cx="10046071" cy="2909048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C8EFEE10-908C-BD17-A266-5A877666D04E}"/>
                </a:ext>
              </a:extLst>
            </p:cNvPr>
            <p:cNvSpPr/>
            <p:nvPr/>
          </p:nvSpPr>
          <p:spPr>
            <a:xfrm>
              <a:off x="5410200" y="1289985"/>
              <a:ext cx="1371600" cy="70821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乒乓球</a:t>
              </a: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59E18572-4C86-5E25-DFF3-AE835AD6B3D6}"/>
                </a:ext>
              </a:extLst>
            </p:cNvPr>
            <p:cNvSpPr/>
            <p:nvPr/>
          </p:nvSpPr>
          <p:spPr>
            <a:xfrm>
              <a:off x="4724400" y="3490820"/>
              <a:ext cx="1371600" cy="70821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除頻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F8C8F9F8-16E2-EBBB-8AF3-632819BAB73D}"/>
                </a:ext>
              </a:extLst>
            </p:cNvPr>
            <p:cNvSpPr/>
            <p:nvPr/>
          </p:nvSpPr>
          <p:spPr>
            <a:xfrm>
              <a:off x="3157819" y="3490821"/>
              <a:ext cx="1371600" cy="70821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移位暫存器</a:t>
              </a: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F3F9BB4F-B92D-98C6-EEA5-14EC52D22190}"/>
                </a:ext>
              </a:extLst>
            </p:cNvPr>
            <p:cNvSpPr/>
            <p:nvPr/>
          </p:nvSpPr>
          <p:spPr>
            <a:xfrm>
              <a:off x="1380566" y="3490820"/>
              <a:ext cx="1371600" cy="70821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LED</a:t>
              </a:r>
              <a:r>
                <a:rPr lang="zh-TW" altLang="en-US" dirty="0"/>
                <a:t>*</a:t>
              </a:r>
              <a:r>
                <a:rPr lang="en-US" altLang="zh-TW" dirty="0"/>
                <a:t>8</a:t>
              </a:r>
              <a:endParaRPr lang="zh-TW" altLang="en-US" dirty="0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18DD9297-CDFC-1E09-FA4D-DCF0D7F09B82}"/>
                </a:ext>
              </a:extLst>
            </p:cNvPr>
            <p:cNvSpPr/>
            <p:nvPr/>
          </p:nvSpPr>
          <p:spPr>
            <a:xfrm>
              <a:off x="3352800" y="2304862"/>
              <a:ext cx="1371600" cy="70821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LED</a:t>
              </a:r>
              <a:r>
                <a:rPr lang="zh-TW" altLang="en-US" dirty="0"/>
                <a:t>移動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91AD8471-225A-AFBC-379E-328476B50923}"/>
                </a:ext>
              </a:extLst>
            </p:cNvPr>
            <p:cNvSpPr/>
            <p:nvPr/>
          </p:nvSpPr>
          <p:spPr>
            <a:xfrm>
              <a:off x="10055037" y="3490820"/>
              <a:ext cx="1371600" cy="70821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剛好按</a:t>
              </a: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FBD7C41F-B6C6-FC0B-F490-C1AB8928FBB1}"/>
                </a:ext>
              </a:extLst>
            </p:cNvPr>
            <p:cNvSpPr/>
            <p:nvPr/>
          </p:nvSpPr>
          <p:spPr>
            <a:xfrm>
              <a:off x="8364071" y="3490820"/>
              <a:ext cx="1371600" cy="70821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太晚按</a:t>
              </a: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03F5298B-0ABF-F825-B874-EA3689CCC084}"/>
                </a:ext>
              </a:extLst>
            </p:cNvPr>
            <p:cNvSpPr/>
            <p:nvPr/>
          </p:nvSpPr>
          <p:spPr>
            <a:xfrm>
              <a:off x="7467600" y="2304862"/>
              <a:ext cx="1371600" cy="70821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事件</a:t>
              </a: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FA76D3D6-8508-3860-C5B5-2E98787E979A}"/>
                </a:ext>
              </a:extLst>
            </p:cNvPr>
            <p:cNvSpPr/>
            <p:nvPr/>
          </p:nvSpPr>
          <p:spPr>
            <a:xfrm>
              <a:off x="6673105" y="3490820"/>
              <a:ext cx="1371600" cy="70821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太早按</a:t>
              </a:r>
            </a:p>
          </p:txBody>
        </p:sp>
        <p:cxnSp>
          <p:nvCxnSpPr>
            <p:cNvPr id="17" name="接點: 肘形 16">
              <a:extLst>
                <a:ext uri="{FF2B5EF4-FFF2-40B4-BE49-F238E27FC236}">
                  <a16:creationId xmlns:a16="http://schemas.microsoft.com/office/drawing/2014/main" id="{3D16EF68-508D-6191-2FE9-8B44D9F7F001}"/>
                </a:ext>
              </a:extLst>
            </p:cNvPr>
            <p:cNvCxnSpPr>
              <a:stCxn id="4" idx="1"/>
              <a:endCxn id="8" idx="0"/>
            </p:cNvCxnSpPr>
            <p:nvPr/>
          </p:nvCxnSpPr>
          <p:spPr>
            <a:xfrm rot="10800000" flipV="1">
              <a:off x="4038600" y="1644090"/>
              <a:ext cx="1371600" cy="66077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接點: 肘形 18">
              <a:extLst>
                <a:ext uri="{FF2B5EF4-FFF2-40B4-BE49-F238E27FC236}">
                  <a16:creationId xmlns:a16="http://schemas.microsoft.com/office/drawing/2014/main" id="{A4437F60-D076-9E94-19BA-96EBC4461D95}"/>
                </a:ext>
              </a:extLst>
            </p:cNvPr>
            <p:cNvCxnSpPr>
              <a:stCxn id="4" idx="3"/>
              <a:endCxn id="12" idx="0"/>
            </p:cNvCxnSpPr>
            <p:nvPr/>
          </p:nvCxnSpPr>
          <p:spPr>
            <a:xfrm>
              <a:off x="6781800" y="1644091"/>
              <a:ext cx="1371600" cy="660771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接點: 肘形 20">
              <a:extLst>
                <a:ext uri="{FF2B5EF4-FFF2-40B4-BE49-F238E27FC236}">
                  <a16:creationId xmlns:a16="http://schemas.microsoft.com/office/drawing/2014/main" id="{A45CEA49-29CC-E410-1B38-3D8EB1FE5B17}"/>
                </a:ext>
              </a:extLst>
            </p:cNvPr>
            <p:cNvCxnSpPr>
              <a:stCxn id="8" idx="1"/>
              <a:endCxn id="7" idx="0"/>
            </p:cNvCxnSpPr>
            <p:nvPr/>
          </p:nvCxnSpPr>
          <p:spPr>
            <a:xfrm rot="10800000" flipV="1">
              <a:off x="2066366" y="2658968"/>
              <a:ext cx="1286434" cy="83185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接點: 肘形 22">
              <a:extLst>
                <a:ext uri="{FF2B5EF4-FFF2-40B4-BE49-F238E27FC236}">
                  <a16:creationId xmlns:a16="http://schemas.microsoft.com/office/drawing/2014/main" id="{108E57D8-0E03-C427-6A7F-77AAB51EF014}"/>
                </a:ext>
              </a:extLst>
            </p:cNvPr>
            <p:cNvCxnSpPr>
              <a:stCxn id="8" idx="2"/>
              <a:endCxn id="6" idx="0"/>
            </p:cNvCxnSpPr>
            <p:nvPr/>
          </p:nvCxnSpPr>
          <p:spPr>
            <a:xfrm rot="5400000">
              <a:off x="3702237" y="3154457"/>
              <a:ext cx="477747" cy="194981"/>
            </a:xfrm>
            <a:prstGeom prst="bentConnector3">
              <a:avLst>
                <a:gd name="adj1" fmla="val 89406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接點: 肘形 24">
              <a:extLst>
                <a:ext uri="{FF2B5EF4-FFF2-40B4-BE49-F238E27FC236}">
                  <a16:creationId xmlns:a16="http://schemas.microsoft.com/office/drawing/2014/main" id="{333B5EFA-FB4D-A3A6-25EC-D107BEC988E9}"/>
                </a:ext>
              </a:extLst>
            </p:cNvPr>
            <p:cNvCxnSpPr>
              <a:stCxn id="8" idx="3"/>
              <a:endCxn id="5" idx="0"/>
            </p:cNvCxnSpPr>
            <p:nvPr/>
          </p:nvCxnSpPr>
          <p:spPr>
            <a:xfrm>
              <a:off x="4724400" y="2658968"/>
              <a:ext cx="685800" cy="83185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接點: 肘形 31">
              <a:extLst>
                <a:ext uri="{FF2B5EF4-FFF2-40B4-BE49-F238E27FC236}">
                  <a16:creationId xmlns:a16="http://schemas.microsoft.com/office/drawing/2014/main" id="{DDBDC833-BF58-34A1-B399-8D757281939A}"/>
                </a:ext>
              </a:extLst>
            </p:cNvPr>
            <p:cNvCxnSpPr>
              <a:stCxn id="12" idx="1"/>
              <a:endCxn id="13" idx="0"/>
            </p:cNvCxnSpPr>
            <p:nvPr/>
          </p:nvCxnSpPr>
          <p:spPr>
            <a:xfrm rot="10800000" flipV="1">
              <a:off x="7358906" y="2658968"/>
              <a:ext cx="108695" cy="83185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接點: 肘形 34">
              <a:extLst>
                <a:ext uri="{FF2B5EF4-FFF2-40B4-BE49-F238E27FC236}">
                  <a16:creationId xmlns:a16="http://schemas.microsoft.com/office/drawing/2014/main" id="{E95E1E37-F6B5-3579-5A72-02C1B9E7CEFE}"/>
                </a:ext>
              </a:extLst>
            </p:cNvPr>
            <p:cNvCxnSpPr>
              <a:stCxn id="12" idx="2"/>
              <a:endCxn id="11" idx="0"/>
            </p:cNvCxnSpPr>
            <p:nvPr/>
          </p:nvCxnSpPr>
          <p:spPr>
            <a:xfrm rot="16200000" flipH="1">
              <a:off x="8362762" y="2803711"/>
              <a:ext cx="477746" cy="896471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接點: 肘形 36">
              <a:extLst>
                <a:ext uri="{FF2B5EF4-FFF2-40B4-BE49-F238E27FC236}">
                  <a16:creationId xmlns:a16="http://schemas.microsoft.com/office/drawing/2014/main" id="{DD863FAC-08F0-22D0-AF11-3AAFC65243F7}"/>
                </a:ext>
              </a:extLst>
            </p:cNvPr>
            <p:cNvCxnSpPr>
              <a:stCxn id="12" idx="3"/>
              <a:endCxn id="9" idx="0"/>
            </p:cNvCxnSpPr>
            <p:nvPr/>
          </p:nvCxnSpPr>
          <p:spPr>
            <a:xfrm>
              <a:off x="8839200" y="2658968"/>
              <a:ext cx="1901637" cy="83185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50726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A6243C-CB44-115F-B679-FB9CE586B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908"/>
            <a:ext cx="10515600" cy="677156"/>
          </a:xfrm>
        </p:spPr>
        <p:txBody>
          <a:bodyPr>
            <a:normAutofit/>
          </a:bodyPr>
          <a:lstStyle/>
          <a:p>
            <a:pPr algn="ctr"/>
            <a:r>
              <a:rPr lang="zh-TW" altLang="en-US" sz="4000" dirty="0"/>
              <a:t>設計</a:t>
            </a:r>
          </a:p>
        </p:txBody>
      </p:sp>
      <p:grpSp>
        <p:nvGrpSpPr>
          <p:cNvPr id="126" name="群組 125">
            <a:extLst>
              <a:ext uri="{FF2B5EF4-FFF2-40B4-BE49-F238E27FC236}">
                <a16:creationId xmlns:a16="http://schemas.microsoft.com/office/drawing/2014/main" id="{481D7116-B001-01F6-DE8C-14E04205117E}"/>
              </a:ext>
            </a:extLst>
          </p:cNvPr>
          <p:cNvGrpSpPr/>
          <p:nvPr/>
        </p:nvGrpSpPr>
        <p:grpSpPr>
          <a:xfrm>
            <a:off x="812986" y="1000025"/>
            <a:ext cx="10566027" cy="5437490"/>
            <a:chOff x="878540" y="1000025"/>
            <a:chExt cx="10566027" cy="5437490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1E04355-0AC3-46FF-978B-DDB171D4DD66}"/>
                </a:ext>
              </a:extLst>
            </p:cNvPr>
            <p:cNvSpPr/>
            <p:nvPr/>
          </p:nvSpPr>
          <p:spPr>
            <a:xfrm>
              <a:off x="878540" y="2121991"/>
              <a:ext cx="1290918" cy="48947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400" dirty="0"/>
                <a:t>發球</a:t>
              </a:r>
            </a:p>
          </p:txBody>
        </p:sp>
        <p:grpSp>
          <p:nvGrpSpPr>
            <p:cNvPr id="125" name="群組 124">
              <a:extLst>
                <a:ext uri="{FF2B5EF4-FFF2-40B4-BE49-F238E27FC236}">
                  <a16:creationId xmlns:a16="http://schemas.microsoft.com/office/drawing/2014/main" id="{97822A54-EA75-F42C-F5FC-B973EDCB3ACA}"/>
                </a:ext>
              </a:extLst>
            </p:cNvPr>
            <p:cNvGrpSpPr/>
            <p:nvPr/>
          </p:nvGrpSpPr>
          <p:grpSpPr>
            <a:xfrm>
              <a:off x="1523999" y="1000025"/>
              <a:ext cx="9920568" cy="5437490"/>
              <a:chOff x="1523999" y="1000025"/>
              <a:chExt cx="9920568" cy="5437490"/>
            </a:xfrm>
          </p:grpSpPr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2D7E2B32-2B3A-832F-F6DA-5AEBC6218126}"/>
                  </a:ext>
                </a:extLst>
              </p:cNvPr>
              <p:cNvSpPr/>
              <p:nvPr/>
            </p:nvSpPr>
            <p:spPr>
              <a:xfrm>
                <a:off x="2671482" y="2121991"/>
                <a:ext cx="1290918" cy="489470"/>
              </a:xfrm>
              <a:prstGeom prst="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dirty="0"/>
                  <a:t>LED</a:t>
                </a:r>
                <a:r>
                  <a:rPr lang="zh-TW" altLang="en-US" sz="1400" dirty="0"/>
                  <a:t>右移</a:t>
                </a:r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59230FBF-03AE-D849-B5B1-531008040871}"/>
                  </a:ext>
                </a:extLst>
              </p:cNvPr>
              <p:cNvSpPr/>
              <p:nvPr/>
            </p:nvSpPr>
            <p:spPr>
              <a:xfrm>
                <a:off x="9987801" y="2122088"/>
                <a:ext cx="1290918" cy="489470"/>
              </a:xfrm>
              <a:prstGeom prst="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1400" dirty="0"/>
                  <a:t>LED</a:t>
                </a:r>
                <a:r>
                  <a:rPr lang="zh-TW" altLang="en-US" sz="1400" dirty="0"/>
                  <a:t>左移</a:t>
                </a:r>
              </a:p>
            </p:txBody>
          </p:sp>
          <p:sp>
            <p:nvSpPr>
              <p:cNvPr id="9" name="流程圖: 決策 8">
                <a:extLst>
                  <a:ext uri="{FF2B5EF4-FFF2-40B4-BE49-F238E27FC236}">
                    <a16:creationId xmlns:a16="http://schemas.microsoft.com/office/drawing/2014/main" id="{DC48495F-6E2E-63CE-3060-99FCCB939A6D}"/>
                  </a:ext>
                </a:extLst>
              </p:cNvPr>
              <p:cNvSpPr/>
              <p:nvPr/>
            </p:nvSpPr>
            <p:spPr>
              <a:xfrm>
                <a:off x="4491315" y="1915464"/>
                <a:ext cx="1604682" cy="911134"/>
              </a:xfrm>
              <a:prstGeom prst="flowChartDecisi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400" dirty="0"/>
                  <a:t>右太早太晚按</a:t>
                </a:r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FA526FC4-3A58-FBEE-2E02-14399B68DD0B}"/>
                  </a:ext>
                </a:extLst>
              </p:cNvPr>
              <p:cNvSpPr/>
              <p:nvPr/>
            </p:nvSpPr>
            <p:spPr>
              <a:xfrm>
                <a:off x="6422648" y="2121991"/>
                <a:ext cx="1290918" cy="489470"/>
              </a:xfrm>
              <a:prstGeom prst="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400" dirty="0"/>
                  <a:t>左分數</a:t>
                </a:r>
                <a:r>
                  <a:rPr lang="en-US" altLang="zh-TW" sz="1400" dirty="0"/>
                  <a:t>+1</a:t>
                </a:r>
                <a:endParaRPr lang="zh-TW" altLang="en-US" sz="1400" dirty="0"/>
              </a:p>
            </p:txBody>
          </p:sp>
          <p:sp>
            <p:nvSpPr>
              <p:cNvPr id="25" name="流程圖: 決策 24">
                <a:extLst>
                  <a:ext uri="{FF2B5EF4-FFF2-40B4-BE49-F238E27FC236}">
                    <a16:creationId xmlns:a16="http://schemas.microsoft.com/office/drawing/2014/main" id="{5B97FC3B-EFB7-8CD4-4338-C41BCFD758B7}"/>
                  </a:ext>
                </a:extLst>
              </p:cNvPr>
              <p:cNvSpPr/>
              <p:nvPr/>
            </p:nvSpPr>
            <p:spPr>
              <a:xfrm>
                <a:off x="9881346" y="3003813"/>
                <a:ext cx="1492624" cy="911134"/>
              </a:xfrm>
              <a:prstGeom prst="flowChartDecisi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400" dirty="0"/>
                  <a:t>左太早太晚按</a:t>
                </a:r>
              </a:p>
            </p:txBody>
          </p:sp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4ACB8F14-F3D5-FD99-50E3-5A1B1F3D4B44}"/>
                  </a:ext>
                </a:extLst>
              </p:cNvPr>
              <p:cNvSpPr/>
              <p:nvPr/>
            </p:nvSpPr>
            <p:spPr>
              <a:xfrm>
                <a:off x="9982199" y="4202865"/>
                <a:ext cx="1290918" cy="489470"/>
              </a:xfrm>
              <a:prstGeom prst="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400" dirty="0"/>
                  <a:t>右分數</a:t>
                </a:r>
                <a:r>
                  <a:rPr lang="en-US" altLang="zh-TW" sz="1400" dirty="0"/>
                  <a:t>+1</a:t>
                </a:r>
                <a:endParaRPr lang="zh-TW" altLang="en-US" sz="1400" dirty="0"/>
              </a:p>
            </p:txBody>
          </p:sp>
          <p:cxnSp>
            <p:nvCxnSpPr>
              <p:cNvPr id="32" name="直線單箭頭接點 31">
                <a:extLst>
                  <a:ext uri="{FF2B5EF4-FFF2-40B4-BE49-F238E27FC236}">
                    <a16:creationId xmlns:a16="http://schemas.microsoft.com/office/drawing/2014/main" id="{9858513E-86BA-A33D-1FF8-B6D878DC8D50}"/>
                  </a:ext>
                </a:extLst>
              </p:cNvPr>
              <p:cNvCxnSpPr>
                <a:stCxn id="5" idx="3"/>
                <a:endCxn id="6" idx="1"/>
              </p:cNvCxnSpPr>
              <p:nvPr/>
            </p:nvCxnSpPr>
            <p:spPr>
              <a:xfrm>
                <a:off x="2169458" y="2366726"/>
                <a:ext cx="50202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線單箭頭接點 33">
                <a:extLst>
                  <a:ext uri="{FF2B5EF4-FFF2-40B4-BE49-F238E27FC236}">
                    <a16:creationId xmlns:a16="http://schemas.microsoft.com/office/drawing/2014/main" id="{06C17EEA-D90A-AD9B-289E-C70A0CD6BCC2}"/>
                  </a:ext>
                </a:extLst>
              </p:cNvPr>
              <p:cNvCxnSpPr>
                <a:cxnSpLocks/>
                <a:stCxn id="6" idx="3"/>
                <a:endCxn id="9" idx="1"/>
              </p:cNvCxnSpPr>
              <p:nvPr/>
            </p:nvCxnSpPr>
            <p:spPr>
              <a:xfrm>
                <a:off x="3962400" y="2366726"/>
                <a:ext cx="528915" cy="43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線單箭頭接點 35">
                <a:extLst>
                  <a:ext uri="{FF2B5EF4-FFF2-40B4-BE49-F238E27FC236}">
                    <a16:creationId xmlns:a16="http://schemas.microsoft.com/office/drawing/2014/main" id="{6498AE3F-1083-4F27-C78C-D0896DA750CC}"/>
                  </a:ext>
                </a:extLst>
              </p:cNvPr>
              <p:cNvCxnSpPr>
                <a:cxnSpLocks/>
                <a:stCxn id="9" idx="3"/>
                <a:endCxn id="20" idx="1"/>
              </p:cNvCxnSpPr>
              <p:nvPr/>
            </p:nvCxnSpPr>
            <p:spPr>
              <a:xfrm flipV="1">
                <a:off x="6095997" y="2366726"/>
                <a:ext cx="326651" cy="430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接點: 肘形 37">
                <a:extLst>
                  <a:ext uri="{FF2B5EF4-FFF2-40B4-BE49-F238E27FC236}">
                    <a16:creationId xmlns:a16="http://schemas.microsoft.com/office/drawing/2014/main" id="{1A98CEE0-AE79-45BF-D739-3DBB176F5CB5}"/>
                  </a:ext>
                </a:extLst>
              </p:cNvPr>
              <p:cNvCxnSpPr>
                <a:cxnSpLocks/>
                <a:stCxn id="9" idx="0"/>
                <a:endCxn id="7" idx="0"/>
              </p:cNvCxnSpPr>
              <p:nvPr/>
            </p:nvCxnSpPr>
            <p:spPr>
              <a:xfrm rot="16200000" flipH="1">
                <a:off x="7860146" y="-651026"/>
                <a:ext cx="206624" cy="5339604"/>
              </a:xfrm>
              <a:prstGeom prst="bentConnector3">
                <a:avLst>
                  <a:gd name="adj1" fmla="val -110636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線單箭頭接點 41">
                <a:extLst>
                  <a:ext uri="{FF2B5EF4-FFF2-40B4-BE49-F238E27FC236}">
                    <a16:creationId xmlns:a16="http://schemas.microsoft.com/office/drawing/2014/main" id="{1D3CDF76-139F-5330-F14B-A9E3FE205EA7}"/>
                  </a:ext>
                </a:extLst>
              </p:cNvPr>
              <p:cNvCxnSpPr>
                <a:cxnSpLocks/>
                <a:stCxn id="7" idx="2"/>
                <a:endCxn id="25" idx="0"/>
              </p:cNvCxnSpPr>
              <p:nvPr/>
            </p:nvCxnSpPr>
            <p:spPr>
              <a:xfrm flipH="1">
                <a:off x="10627658" y="2611558"/>
                <a:ext cx="5602" cy="39225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線單箭頭接點 49">
                <a:extLst>
                  <a:ext uri="{FF2B5EF4-FFF2-40B4-BE49-F238E27FC236}">
                    <a16:creationId xmlns:a16="http://schemas.microsoft.com/office/drawing/2014/main" id="{DE325D6F-CD8F-6D10-E4AB-39F2328516CE}"/>
                  </a:ext>
                </a:extLst>
              </p:cNvPr>
              <p:cNvCxnSpPr>
                <a:stCxn id="25" idx="2"/>
                <a:endCxn id="26" idx="0"/>
              </p:cNvCxnSpPr>
              <p:nvPr/>
            </p:nvCxnSpPr>
            <p:spPr>
              <a:xfrm>
                <a:off x="10627658" y="3914947"/>
                <a:ext cx="0" cy="28791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接點: 肘形 51">
                <a:extLst>
                  <a:ext uri="{FF2B5EF4-FFF2-40B4-BE49-F238E27FC236}">
                    <a16:creationId xmlns:a16="http://schemas.microsoft.com/office/drawing/2014/main" id="{AEFD5A18-BBE0-927B-1674-AA0DDFA282A4}"/>
                  </a:ext>
                </a:extLst>
              </p:cNvPr>
              <p:cNvCxnSpPr>
                <a:stCxn id="25" idx="1"/>
                <a:endCxn id="6" idx="2"/>
              </p:cNvCxnSpPr>
              <p:nvPr/>
            </p:nvCxnSpPr>
            <p:spPr>
              <a:xfrm rot="10800000">
                <a:off x="3316942" y="2611462"/>
                <a:ext cx="6564405" cy="847919"/>
              </a:xfrm>
              <a:prstGeom prst="bentConnector2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" name="流程圖: 決策 54">
                <a:extLst>
                  <a:ext uri="{FF2B5EF4-FFF2-40B4-BE49-F238E27FC236}">
                    <a16:creationId xmlns:a16="http://schemas.microsoft.com/office/drawing/2014/main" id="{DD5A6369-B1A6-2B9C-7932-3FC72CFB3E3F}"/>
                  </a:ext>
                </a:extLst>
              </p:cNvPr>
              <p:cNvSpPr/>
              <p:nvPr/>
            </p:nvSpPr>
            <p:spPr>
              <a:xfrm>
                <a:off x="9810749" y="4826081"/>
                <a:ext cx="1633818" cy="911134"/>
              </a:xfrm>
              <a:prstGeom prst="flowChartDecisi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400" dirty="0"/>
                  <a:t>右是否</a:t>
                </a:r>
                <a:r>
                  <a:rPr lang="en-US" altLang="zh-TW" sz="1400" dirty="0"/>
                  <a:t>9</a:t>
                </a:r>
                <a:r>
                  <a:rPr lang="zh-TW" altLang="en-US" sz="1400" dirty="0"/>
                  <a:t>分</a:t>
                </a:r>
              </a:p>
            </p:txBody>
          </p:sp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C0493C67-DA7F-7654-C819-58767C0823F5}"/>
                  </a:ext>
                </a:extLst>
              </p:cNvPr>
              <p:cNvSpPr/>
              <p:nvPr/>
            </p:nvSpPr>
            <p:spPr>
              <a:xfrm>
                <a:off x="9982199" y="5948045"/>
                <a:ext cx="1290918" cy="489470"/>
              </a:xfrm>
              <a:prstGeom prst="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400" dirty="0"/>
                  <a:t>右</a:t>
                </a:r>
                <a:r>
                  <a:rPr lang="en-US" altLang="zh-TW" sz="1400" dirty="0"/>
                  <a:t>4LED</a:t>
                </a:r>
                <a:r>
                  <a:rPr lang="zh-TW" altLang="en-US" sz="1400" dirty="0"/>
                  <a:t>亮</a:t>
                </a:r>
              </a:p>
            </p:txBody>
          </p:sp>
          <p:cxnSp>
            <p:nvCxnSpPr>
              <p:cNvPr id="58" name="直線單箭頭接點 57">
                <a:extLst>
                  <a:ext uri="{FF2B5EF4-FFF2-40B4-BE49-F238E27FC236}">
                    <a16:creationId xmlns:a16="http://schemas.microsoft.com/office/drawing/2014/main" id="{4A03DA89-1821-9BE8-C51B-067E6939BA4C}"/>
                  </a:ext>
                </a:extLst>
              </p:cNvPr>
              <p:cNvCxnSpPr>
                <a:stCxn id="26" idx="2"/>
                <a:endCxn id="55" idx="0"/>
              </p:cNvCxnSpPr>
              <p:nvPr/>
            </p:nvCxnSpPr>
            <p:spPr>
              <a:xfrm>
                <a:off x="10627658" y="4692335"/>
                <a:ext cx="0" cy="13374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線單箭頭接點 59">
                <a:extLst>
                  <a:ext uri="{FF2B5EF4-FFF2-40B4-BE49-F238E27FC236}">
                    <a16:creationId xmlns:a16="http://schemas.microsoft.com/office/drawing/2014/main" id="{54511CA4-CEBF-A5E9-0C92-E8E3CEC3B7E4}"/>
                  </a:ext>
                </a:extLst>
              </p:cNvPr>
              <p:cNvCxnSpPr>
                <a:stCxn id="55" idx="2"/>
                <a:endCxn id="56" idx="0"/>
              </p:cNvCxnSpPr>
              <p:nvPr/>
            </p:nvCxnSpPr>
            <p:spPr>
              <a:xfrm>
                <a:off x="10627658" y="5737215"/>
                <a:ext cx="0" cy="21083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接點: 肘形 64">
                <a:extLst>
                  <a:ext uri="{FF2B5EF4-FFF2-40B4-BE49-F238E27FC236}">
                    <a16:creationId xmlns:a16="http://schemas.microsoft.com/office/drawing/2014/main" id="{858E27EB-215C-AD9E-C3C6-2CD8F9B400ED}"/>
                  </a:ext>
                </a:extLst>
              </p:cNvPr>
              <p:cNvCxnSpPr>
                <a:stCxn id="55" idx="1"/>
                <a:endCxn id="6" idx="2"/>
              </p:cNvCxnSpPr>
              <p:nvPr/>
            </p:nvCxnSpPr>
            <p:spPr>
              <a:xfrm rot="10800000">
                <a:off x="3316941" y="2611462"/>
                <a:ext cx="6493808" cy="2670187"/>
              </a:xfrm>
              <a:prstGeom prst="bentConnector2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接點: 肘形 66">
                <a:extLst>
                  <a:ext uri="{FF2B5EF4-FFF2-40B4-BE49-F238E27FC236}">
                    <a16:creationId xmlns:a16="http://schemas.microsoft.com/office/drawing/2014/main" id="{5ECA403F-444D-4DD4-FC04-3C8CD8A9D749}"/>
                  </a:ext>
                </a:extLst>
              </p:cNvPr>
              <p:cNvCxnSpPr>
                <a:stCxn id="56" idx="1"/>
                <a:endCxn id="5" idx="2"/>
              </p:cNvCxnSpPr>
              <p:nvPr/>
            </p:nvCxnSpPr>
            <p:spPr>
              <a:xfrm rot="10800000">
                <a:off x="1523999" y="2611462"/>
                <a:ext cx="8458200" cy="3581319"/>
              </a:xfrm>
              <a:prstGeom prst="bentConnector2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" name="流程圖: 決策 67">
                <a:extLst>
                  <a:ext uri="{FF2B5EF4-FFF2-40B4-BE49-F238E27FC236}">
                    <a16:creationId xmlns:a16="http://schemas.microsoft.com/office/drawing/2014/main" id="{528CD343-5C59-3B2B-B1F9-A853BA50B1F4}"/>
                  </a:ext>
                </a:extLst>
              </p:cNvPr>
              <p:cNvSpPr/>
              <p:nvPr/>
            </p:nvSpPr>
            <p:spPr>
              <a:xfrm>
                <a:off x="8040218" y="1911159"/>
                <a:ext cx="1633818" cy="911134"/>
              </a:xfrm>
              <a:prstGeom prst="flowChartDecisi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400" dirty="0"/>
                  <a:t>左是否</a:t>
                </a:r>
                <a:r>
                  <a:rPr lang="en-US" altLang="zh-TW" sz="1400" dirty="0"/>
                  <a:t>9</a:t>
                </a:r>
                <a:r>
                  <a:rPr lang="zh-TW" altLang="en-US" sz="1400" dirty="0"/>
                  <a:t>分</a:t>
                </a:r>
              </a:p>
            </p:txBody>
          </p:sp>
          <p:cxnSp>
            <p:nvCxnSpPr>
              <p:cNvPr id="98" name="直線單箭頭接點 97">
                <a:extLst>
                  <a:ext uri="{FF2B5EF4-FFF2-40B4-BE49-F238E27FC236}">
                    <a16:creationId xmlns:a16="http://schemas.microsoft.com/office/drawing/2014/main" id="{71B12C44-24D8-0E39-5EE9-02E538AF3939}"/>
                  </a:ext>
                </a:extLst>
              </p:cNvPr>
              <p:cNvCxnSpPr>
                <a:stCxn id="20" idx="3"/>
                <a:endCxn id="68" idx="1"/>
              </p:cNvCxnSpPr>
              <p:nvPr/>
            </p:nvCxnSpPr>
            <p:spPr>
              <a:xfrm>
                <a:off x="7713566" y="2366726"/>
                <a:ext cx="326652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線單箭頭接點 102">
                <a:extLst>
                  <a:ext uri="{FF2B5EF4-FFF2-40B4-BE49-F238E27FC236}">
                    <a16:creationId xmlns:a16="http://schemas.microsoft.com/office/drawing/2014/main" id="{233B0328-305A-1810-C31F-0981E4F61250}"/>
                  </a:ext>
                </a:extLst>
              </p:cNvPr>
              <p:cNvCxnSpPr>
                <a:stCxn id="68" idx="3"/>
                <a:endCxn id="7" idx="1"/>
              </p:cNvCxnSpPr>
              <p:nvPr/>
            </p:nvCxnSpPr>
            <p:spPr>
              <a:xfrm>
                <a:off x="9674036" y="2366726"/>
                <a:ext cx="313765" cy="9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9" name="矩形 108">
                <a:extLst>
                  <a:ext uri="{FF2B5EF4-FFF2-40B4-BE49-F238E27FC236}">
                    <a16:creationId xmlns:a16="http://schemas.microsoft.com/office/drawing/2014/main" id="{003E8D2F-72E2-1B27-E67E-28D81BA44F51}"/>
                  </a:ext>
                </a:extLst>
              </p:cNvPr>
              <p:cNvSpPr/>
              <p:nvPr/>
            </p:nvSpPr>
            <p:spPr>
              <a:xfrm>
                <a:off x="8211668" y="1000025"/>
                <a:ext cx="1290918" cy="489470"/>
              </a:xfrm>
              <a:prstGeom prst="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sz="1400" dirty="0"/>
                  <a:t>左</a:t>
                </a:r>
                <a:r>
                  <a:rPr lang="en-US" altLang="zh-TW" sz="1400" dirty="0"/>
                  <a:t>4LED</a:t>
                </a:r>
                <a:r>
                  <a:rPr lang="zh-TW" altLang="en-US" sz="1400" dirty="0"/>
                  <a:t>亮</a:t>
                </a:r>
              </a:p>
            </p:txBody>
          </p:sp>
          <p:cxnSp>
            <p:nvCxnSpPr>
              <p:cNvPr id="111" name="直線單箭頭接點 110">
                <a:extLst>
                  <a:ext uri="{FF2B5EF4-FFF2-40B4-BE49-F238E27FC236}">
                    <a16:creationId xmlns:a16="http://schemas.microsoft.com/office/drawing/2014/main" id="{0201DAF6-9CBE-AF87-918D-3F75F8B347A8}"/>
                  </a:ext>
                </a:extLst>
              </p:cNvPr>
              <p:cNvCxnSpPr>
                <a:stCxn id="68" idx="0"/>
                <a:endCxn id="109" idx="2"/>
              </p:cNvCxnSpPr>
              <p:nvPr/>
            </p:nvCxnSpPr>
            <p:spPr>
              <a:xfrm flipV="1">
                <a:off x="8857127" y="1489495"/>
                <a:ext cx="0" cy="4216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接點: 肘形 112">
                <a:extLst>
                  <a:ext uri="{FF2B5EF4-FFF2-40B4-BE49-F238E27FC236}">
                    <a16:creationId xmlns:a16="http://schemas.microsoft.com/office/drawing/2014/main" id="{B729E118-FA3D-B79B-09F9-78A0A202D5AA}"/>
                  </a:ext>
                </a:extLst>
              </p:cNvPr>
              <p:cNvCxnSpPr>
                <a:stCxn id="109" idx="1"/>
                <a:endCxn id="5" idx="0"/>
              </p:cNvCxnSpPr>
              <p:nvPr/>
            </p:nvCxnSpPr>
            <p:spPr>
              <a:xfrm rot="10800000" flipV="1">
                <a:off x="1524000" y="1244759"/>
                <a:ext cx="6687669" cy="877231"/>
              </a:xfrm>
              <a:prstGeom prst="bentConnector2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4" name="文字方塊 113">
                <a:extLst>
                  <a:ext uri="{FF2B5EF4-FFF2-40B4-BE49-F238E27FC236}">
                    <a16:creationId xmlns:a16="http://schemas.microsoft.com/office/drawing/2014/main" id="{A7CAC679-F432-B950-1615-4689ABEE47A2}"/>
                  </a:ext>
                </a:extLst>
              </p:cNvPr>
              <p:cNvSpPr txBox="1"/>
              <p:nvPr/>
            </p:nvSpPr>
            <p:spPr>
              <a:xfrm>
                <a:off x="9497172" y="4940028"/>
                <a:ext cx="3337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dirty="0">
                    <a:solidFill>
                      <a:srgbClr val="FF0000"/>
                    </a:solidFill>
                  </a:rPr>
                  <a:t>N</a:t>
                </a:r>
                <a:endParaRPr lang="zh-TW" altLang="en-US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15" name="文字方塊 114">
                <a:extLst>
                  <a:ext uri="{FF2B5EF4-FFF2-40B4-BE49-F238E27FC236}">
                    <a16:creationId xmlns:a16="http://schemas.microsoft.com/office/drawing/2014/main" id="{122A2E6A-93B6-42DF-28BF-96CEEA289497}"/>
                  </a:ext>
                </a:extLst>
              </p:cNvPr>
              <p:cNvSpPr txBox="1"/>
              <p:nvPr/>
            </p:nvSpPr>
            <p:spPr>
              <a:xfrm>
                <a:off x="9547602" y="3120861"/>
                <a:ext cx="3337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dirty="0">
                    <a:solidFill>
                      <a:srgbClr val="FF0000"/>
                    </a:solidFill>
                  </a:rPr>
                  <a:t>N</a:t>
                </a:r>
                <a:endParaRPr lang="zh-TW" altLang="en-US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16" name="文字方塊 115">
                <a:extLst>
                  <a:ext uri="{FF2B5EF4-FFF2-40B4-BE49-F238E27FC236}">
                    <a16:creationId xmlns:a16="http://schemas.microsoft.com/office/drawing/2014/main" id="{2C46BE80-071B-B77A-D06C-48AF7BA72F7B}"/>
                  </a:ext>
                </a:extLst>
              </p:cNvPr>
              <p:cNvSpPr txBox="1"/>
              <p:nvPr/>
            </p:nvSpPr>
            <p:spPr>
              <a:xfrm>
                <a:off x="10665677" y="5603469"/>
                <a:ext cx="29687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dirty="0">
                    <a:solidFill>
                      <a:srgbClr val="FF0000"/>
                    </a:solidFill>
                  </a:rPr>
                  <a:t>Y</a:t>
                </a:r>
                <a:endParaRPr lang="zh-TW" altLang="en-US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17" name="文字方塊 116">
                <a:extLst>
                  <a:ext uri="{FF2B5EF4-FFF2-40B4-BE49-F238E27FC236}">
                    <a16:creationId xmlns:a16="http://schemas.microsoft.com/office/drawing/2014/main" id="{BF25ADF1-8567-9BE4-0534-0DD1A60A4DC5}"/>
                  </a:ext>
                </a:extLst>
              </p:cNvPr>
              <p:cNvSpPr txBox="1"/>
              <p:nvPr/>
            </p:nvSpPr>
            <p:spPr>
              <a:xfrm>
                <a:off x="8821412" y="1636920"/>
                <a:ext cx="61398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dirty="0">
                    <a:solidFill>
                      <a:srgbClr val="FF0000"/>
                    </a:solidFill>
                  </a:rPr>
                  <a:t>Y</a:t>
                </a:r>
                <a:endParaRPr lang="zh-TW" altLang="en-US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18" name="文字方塊 117">
                <a:extLst>
                  <a:ext uri="{FF2B5EF4-FFF2-40B4-BE49-F238E27FC236}">
                    <a16:creationId xmlns:a16="http://schemas.microsoft.com/office/drawing/2014/main" id="{CAA97E5C-A2D2-4580-DA1C-27BC1F175258}"/>
                  </a:ext>
                </a:extLst>
              </p:cNvPr>
              <p:cNvSpPr txBox="1"/>
              <p:nvPr/>
            </p:nvSpPr>
            <p:spPr>
              <a:xfrm>
                <a:off x="4995024" y="1567993"/>
                <a:ext cx="3337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dirty="0">
                    <a:solidFill>
                      <a:srgbClr val="FF0000"/>
                    </a:solidFill>
                  </a:rPr>
                  <a:t>N</a:t>
                </a:r>
                <a:endParaRPr lang="zh-TW" altLang="en-US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19" name="文字方塊 118">
                <a:extLst>
                  <a:ext uri="{FF2B5EF4-FFF2-40B4-BE49-F238E27FC236}">
                    <a16:creationId xmlns:a16="http://schemas.microsoft.com/office/drawing/2014/main" id="{CB5CAC39-47A5-054B-121A-E3297A50C113}"/>
                  </a:ext>
                </a:extLst>
              </p:cNvPr>
              <p:cNvSpPr txBox="1"/>
              <p:nvPr/>
            </p:nvSpPr>
            <p:spPr>
              <a:xfrm>
                <a:off x="9549842" y="2031299"/>
                <a:ext cx="3337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dirty="0">
                    <a:solidFill>
                      <a:srgbClr val="FF0000"/>
                    </a:solidFill>
                  </a:rPr>
                  <a:t>N</a:t>
                </a:r>
                <a:endParaRPr lang="zh-TW" altLang="en-US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21" name="文字方塊 120">
                <a:extLst>
                  <a:ext uri="{FF2B5EF4-FFF2-40B4-BE49-F238E27FC236}">
                    <a16:creationId xmlns:a16="http://schemas.microsoft.com/office/drawing/2014/main" id="{A3BC4230-4E26-0A2B-E40E-E8E7C26B4DDE}"/>
                  </a:ext>
                </a:extLst>
              </p:cNvPr>
              <p:cNvSpPr txBox="1"/>
              <p:nvPr/>
            </p:nvSpPr>
            <p:spPr>
              <a:xfrm>
                <a:off x="10615834" y="3854188"/>
                <a:ext cx="29687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dirty="0">
                    <a:solidFill>
                      <a:srgbClr val="FF0000"/>
                    </a:solidFill>
                  </a:rPr>
                  <a:t>Y</a:t>
                </a:r>
                <a:endParaRPr lang="zh-TW" altLang="en-US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22" name="文字方塊 121">
                <a:extLst>
                  <a:ext uri="{FF2B5EF4-FFF2-40B4-BE49-F238E27FC236}">
                    <a16:creationId xmlns:a16="http://schemas.microsoft.com/office/drawing/2014/main" id="{D1AB8C7E-F2E5-A498-598B-8706D2F2BC64}"/>
                  </a:ext>
                </a:extLst>
              </p:cNvPr>
              <p:cNvSpPr txBox="1"/>
              <p:nvPr/>
            </p:nvSpPr>
            <p:spPr>
              <a:xfrm>
                <a:off x="6042769" y="2031299"/>
                <a:ext cx="29687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dirty="0">
                    <a:solidFill>
                      <a:srgbClr val="FF0000"/>
                    </a:solidFill>
                  </a:rPr>
                  <a:t>Y</a:t>
                </a:r>
                <a:endParaRPr lang="zh-TW" altLang="en-US" dirty="0">
                  <a:solidFill>
                    <a:srgbClr val="FF000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82669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3AB5E3-C1B8-2DA2-69DB-0C005E698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3055"/>
            <a:ext cx="10515600" cy="1325563"/>
          </a:xfrm>
        </p:spPr>
        <p:txBody>
          <a:bodyPr/>
          <a:lstStyle/>
          <a:p>
            <a:pPr algn="ctr"/>
            <a:r>
              <a:rPr lang="zh-TW" altLang="en-US" dirty="0"/>
              <a:t>輸入、輸出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B52A090-9708-6524-AC5F-CE27969A03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604" y="2054163"/>
            <a:ext cx="5600792" cy="3701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804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8FF268-0420-8542-2E2E-D14FAC52D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變數</a:t>
            </a:r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ED4A4C66-5250-6353-62B0-8E78DA1E11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2333" y="1690688"/>
            <a:ext cx="8475526" cy="4560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469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D5300A-16F1-4406-2857-86AA467AC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除頻</a:t>
            </a:r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9429B466-5DAD-8AA2-5C92-9132BE4876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3095" y="1940180"/>
            <a:ext cx="5309939" cy="4725358"/>
          </a:xfrm>
        </p:spPr>
      </p:pic>
    </p:spTree>
    <p:extLst>
      <p:ext uri="{BB962C8B-B14F-4D97-AF65-F5344CB8AC3E}">
        <p14:creationId xmlns:p14="http://schemas.microsoft.com/office/powerpoint/2010/main" val="629333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41CFFD-A42E-5993-817F-9AE9C8104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LED</a:t>
            </a:r>
            <a:r>
              <a:rPr lang="zh-TW" altLang="en-US" dirty="0"/>
              <a:t>亮暗</a:t>
            </a:r>
          </a:p>
        </p:txBody>
      </p:sp>
      <p:pic>
        <p:nvPicPr>
          <p:cNvPr id="9" name="圖片 8" descr="一張含有 文字 的圖片&#10;&#10;自動產生的描述">
            <a:extLst>
              <a:ext uri="{FF2B5EF4-FFF2-40B4-BE49-F238E27FC236}">
                <a16:creationId xmlns:a16="http://schemas.microsoft.com/office/drawing/2014/main" id="{4BC7E21D-67A8-5F4C-1F84-019F4FC3B7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690688"/>
            <a:ext cx="3945271" cy="4404742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10A23364-B891-32BF-4B6D-83E0E0DB41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825" y="1690687"/>
            <a:ext cx="4000847" cy="4404741"/>
          </a:xfrm>
          <a:prstGeom prst="rect">
            <a:avLst/>
          </a:prstGeom>
        </p:spPr>
      </p:pic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7C8F7E2-7A69-F4D7-958E-9505D9633D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8885" y="1740220"/>
            <a:ext cx="4694327" cy="4305673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7C894376-7E7F-A648-4A8C-07A7E1AC0E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1521" y="1740220"/>
            <a:ext cx="3328761" cy="4355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901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E2326C-A017-DE98-25B5-D28273F9E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移位暫存器</a:t>
            </a:r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2DA975FA-246E-DA42-975B-E2989E170A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914" y="1547252"/>
            <a:ext cx="7352171" cy="464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584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169</Words>
  <Application>Microsoft Office PowerPoint</Application>
  <PresentationFormat>寬螢幕</PresentationFormat>
  <Paragraphs>53</Paragraphs>
  <Slides>15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佈景主題</vt:lpstr>
      <vt:lpstr>乒乓球</vt:lpstr>
      <vt:lpstr>需求</vt:lpstr>
      <vt:lpstr>分析</vt:lpstr>
      <vt:lpstr>設計</vt:lpstr>
      <vt:lpstr>輸入、輸出</vt:lpstr>
      <vt:lpstr>變數</vt:lpstr>
      <vt:lpstr>除頻</vt:lpstr>
      <vt:lpstr>LED亮暗</vt:lpstr>
      <vt:lpstr>移位暫存器</vt:lpstr>
      <vt:lpstr>左漏接、太早按</vt:lpstr>
      <vt:lpstr>右漏接、太早按</vt:lpstr>
      <vt:lpstr>輸家發球</vt:lpstr>
      <vt:lpstr>贏的加一分</vt:lpstr>
      <vt:lpstr>獲勝者</vt:lpstr>
      <vt:lpstr>驗收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乒乓球</dc:title>
  <dc:creator>C109112153</dc:creator>
  <cp:lastModifiedBy>C109112153</cp:lastModifiedBy>
  <cp:revision>4</cp:revision>
  <dcterms:created xsi:type="dcterms:W3CDTF">2022-11-05T15:18:18Z</dcterms:created>
  <dcterms:modified xsi:type="dcterms:W3CDTF">2022-11-10T09:14:45Z</dcterms:modified>
</cp:coreProperties>
</file>

<file path=docProps/thumbnail.jpeg>
</file>